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8" r:id="rId3"/>
    <p:sldId id="279" r:id="rId4"/>
    <p:sldId id="280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27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FE85-98ED-4737-B282-8354014F307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D07FA-2FF3-4393-9E9F-C1DDDBD9D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5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D07FA-2FF3-4393-9E9F-C1DDDBD9DA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4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>
            <a:lvl1pPr>
              <a:defRPr sz="5400" b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HY태백B" panose="02030600000101010101" pitchFamily="18" charset="-127"/>
                <a:ea typeface="HY태백B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221088"/>
            <a:ext cx="6400800" cy="985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AutoShape 2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1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3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412776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1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5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3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8148705" y="6453336"/>
            <a:ext cx="995295" cy="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intBrush/>
                    </a14:imgEffect>
                    <a14:imgEffect>
                      <a14:colorTemperature colorTemp="5125"/>
                    </a14:imgEffect>
                    <a14:imgEffect>
                      <a14:saturation sat="239000"/>
                    </a14:imgEffect>
                    <a14:imgEffect>
                      <a14:brightnessContrast bright="86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49212" y="88106"/>
            <a:ext cx="171447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A5D5-D25A-4048-A220-5B1DF5171F40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간단한 예제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캐릭터 움직이기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4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배치하기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3190" y="2600968"/>
            <a:ext cx="3771332" cy="3574355"/>
            <a:chOff x="673190" y="2636912"/>
            <a:chExt cx="3771332" cy="357435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636912"/>
              <a:ext cx="3688946" cy="3574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아래쪽 화살표 3"/>
            <p:cNvSpPr/>
            <p:nvPr/>
          </p:nvSpPr>
          <p:spPr>
            <a:xfrm rot="7570036">
              <a:off x="2428735" y="2797795"/>
              <a:ext cx="82061" cy="359315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3568" y="2114471"/>
            <a:ext cx="386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드래그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위치 이동하기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2114471"/>
            <a:ext cx="1868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-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2391470"/>
            <a:ext cx="345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화살표나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사각형을 드래그하여 스테이지 중앙에 위치시킴</a:t>
            </a:r>
            <a:endParaRPr lang="ko-KR" altLang="en-US" sz="1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44" y="2637691"/>
            <a:ext cx="3743487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16016" y="5159342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실행 및 캐릭터 움직이기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0192" y="5972134"/>
            <a:ext cx="26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게임 실행 후 화살표 키로 캐릭터 움직이기</a:t>
            </a:r>
            <a:endParaRPr lang="ko-KR" altLang="en-US" sz="10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528674"/>
            <a:ext cx="1514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77669" y="5519149"/>
            <a:ext cx="432048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9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 설정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Main Camera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012" y="256490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에셋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임포트하기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14471"/>
            <a:ext cx="3424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Main Camera </a:t>
            </a:r>
            <a:r>
              <a:rPr lang="ko-KR" altLang="en-US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delete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1560" y="3355775"/>
            <a:ext cx="2889652" cy="2305473"/>
            <a:chOff x="611560" y="3068960"/>
            <a:chExt cx="2889652" cy="230547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7" t="1758" r="60000" b="62948"/>
            <a:stretch/>
          </p:blipFill>
          <p:spPr bwMode="auto">
            <a:xfrm>
              <a:off x="692899" y="3068960"/>
              <a:ext cx="2808312" cy="23054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611560" y="3068960"/>
              <a:ext cx="360040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7420" y="4164597"/>
              <a:ext cx="1580323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67744" y="4509120"/>
              <a:ext cx="1233468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617461" y="3616424"/>
            <a:ext cx="1948973" cy="2044824"/>
            <a:chOff x="3617461" y="3329609"/>
            <a:chExt cx="1948973" cy="204482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461" y="3329609"/>
              <a:ext cx="1948973" cy="2044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129402" y="5161091"/>
              <a:ext cx="437032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3568" y="2934236"/>
            <a:ext cx="36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Import Package – Cameras - Import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10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설정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추적 카메라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680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Standard Assets – Cameras – Prefabs –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FreeLookCameraRig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</a:t>
            </a:r>
            <a:endParaRPr lang="ko-KR" altLang="en-US" sz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3528" y="2492896"/>
            <a:ext cx="4174232" cy="3458065"/>
            <a:chOff x="323528" y="2492896"/>
            <a:chExt cx="4174232" cy="345806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92896"/>
              <a:ext cx="4174232" cy="345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아래쪽 화살표 5"/>
            <p:cNvSpPr/>
            <p:nvPr/>
          </p:nvSpPr>
          <p:spPr>
            <a:xfrm rot="6864077" flipH="1">
              <a:off x="2033802" y="3329620"/>
              <a:ext cx="112241" cy="272139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44008" y="2545302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따라다니도록 설정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914633"/>
            <a:ext cx="1868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Hierarchy - </a:t>
            </a:r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PQChan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3191632"/>
            <a:ext cx="2468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Tag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63332" y="3662734"/>
            <a:ext cx="2619375" cy="828675"/>
            <a:chOff x="5163332" y="3662734"/>
            <a:chExt cx="2619375" cy="82867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332" y="3662734"/>
              <a:ext cx="2619375" cy="828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408102" y="4077072"/>
              <a:ext cx="1233468" cy="16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716016" y="515934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실행 및 캐릭터 움직이기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528674"/>
            <a:ext cx="1514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77669" y="5519149"/>
            <a:ext cx="432048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초보자를 위한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아라카와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다쿠야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아사노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유이치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윤준 옮김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한빛미디어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6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sz="2400" dirty="0" smtClean="0"/>
              <a:t>(Character)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51520" y="1712999"/>
            <a:ext cx="3960440" cy="2292065"/>
            <a:chOff x="251520" y="1556792"/>
            <a:chExt cx="3960440" cy="22920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556792"/>
              <a:ext cx="3960440" cy="229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" t="40360" r="77273" b="6864"/>
            <a:stretch/>
          </p:blipFill>
          <p:spPr bwMode="auto">
            <a:xfrm>
              <a:off x="1130542" y="2127330"/>
              <a:ext cx="2865394" cy="158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834283" y="1976648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21444" y="2084529"/>
            <a:ext cx="161059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1938548"/>
            <a:ext cx="9717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New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2361071"/>
            <a:ext cx="2232248" cy="2625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유니티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실행 후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선</a:t>
            </a:r>
            <a:r>
              <a:rPr lang="ko-KR" altLang="en-US" sz="1400" dirty="0">
                <a:solidFill>
                  <a:schemeClr val="tx1"/>
                </a:solidFill>
              </a:rPr>
              <a:t>택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24860"/>
            <a:ext cx="4631446" cy="268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292651" y="417640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79311" y="453644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73420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64684" y="4214585"/>
            <a:ext cx="357862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4710" y="4060696"/>
            <a:ext cx="27711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 이름 입력하기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0070C0"/>
                </a:solidFill>
              </a:rPr>
              <a:t>→ </a:t>
            </a:r>
            <a:r>
              <a:rPr lang="en-US" altLang="ko-KR" sz="1400" dirty="0" smtClean="0">
                <a:solidFill>
                  <a:srgbClr val="0070C0"/>
                </a:solidFill>
              </a:rPr>
              <a:t>Character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86171" y="3268876"/>
            <a:ext cx="2779737" cy="5855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프로젝트 이름은 영문자로 설정하길 추천합니다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710" y="4737611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저장 경로 지정하기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임의의 폴더</a:t>
            </a:r>
            <a:r>
              <a:rPr lang="en-US" altLang="ko-KR" sz="1400" dirty="0" smtClean="0"/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4710" y="5343598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Create project </a:t>
            </a:r>
            <a:r>
              <a:rPr lang="ko-KR" altLang="en-US" sz="1400" dirty="0" smtClean="0"/>
              <a:t>클릭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221292" y="4572449"/>
            <a:ext cx="191418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164056" y="4921165"/>
            <a:ext cx="77925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64056" y="4583916"/>
            <a:ext cx="0" cy="337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4409424" y="5497486"/>
            <a:ext cx="153388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409485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3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씬</a:t>
            </a:r>
            <a:r>
              <a:rPr lang="en-US" altLang="ko-KR" sz="2400" dirty="0" smtClean="0"/>
              <a:t>(Main)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81094" b="71484"/>
          <a:stretch/>
        </p:blipFill>
        <p:spPr bwMode="auto">
          <a:xfrm>
            <a:off x="323527" y="1556792"/>
            <a:ext cx="2434505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1556792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527" y="2305050"/>
            <a:ext cx="242919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1"/>
          </p:cNvCxnSpPr>
          <p:nvPr/>
        </p:nvCxnSpPr>
        <p:spPr>
          <a:xfrm flipH="1" flipV="1">
            <a:off x="732828" y="1664673"/>
            <a:ext cx="2543028" cy="79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5856" y="1518692"/>
            <a:ext cx="8819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File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>
            <a:off x="2758032" y="2440794"/>
            <a:ext cx="51782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5856" y="2286905"/>
            <a:ext cx="160056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Save Scenes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2966"/>
            <a:ext cx="5953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H="1">
            <a:off x="4157829" y="3810347"/>
            <a:ext cx="33664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573459" y="3162275"/>
            <a:ext cx="0" cy="6480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2724" y="2821585"/>
            <a:ext cx="23214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  <a:r>
              <a:rPr lang="ko-KR" altLang="en-US" sz="1400" dirty="0"/>
              <a:t>경로 </a:t>
            </a:r>
            <a:r>
              <a:rPr lang="ko-KR" altLang="en-US" sz="1400" dirty="0" smtClean="0"/>
              <a:t>지정하기 </a:t>
            </a:r>
            <a:r>
              <a:rPr lang="en-US" altLang="ko-KR" sz="1400" dirty="0" smtClean="0">
                <a:solidFill>
                  <a:srgbClr val="0070C0"/>
                </a:solidFill>
              </a:rPr>
              <a:t>Assets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758033" y="4141868"/>
            <a:ext cx="447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55346" y="3975995"/>
            <a:ext cx="17281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이름 입력 </a:t>
            </a:r>
            <a:r>
              <a:rPr lang="en-US" altLang="ko-KR" sz="1400" dirty="0" smtClean="0">
                <a:solidFill>
                  <a:srgbClr val="0070C0"/>
                </a:solidFill>
              </a:rPr>
              <a:t>Main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36096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472161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09317" y="410145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39952" y="377951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472161" y="5517232"/>
            <a:ext cx="192191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7939" y="5353122"/>
            <a:ext cx="9653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저장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8064" y="1437794"/>
            <a:ext cx="396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이번 예제에서는 필요한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하나뿐이라서 </a:t>
            </a:r>
            <a:r>
              <a:rPr lang="en-US" altLang="ko-KR" sz="1000" dirty="0" smtClean="0"/>
              <a:t>Main</a:t>
            </a:r>
            <a:r>
              <a:rPr lang="ko-KR" altLang="en-US" sz="1000" dirty="0" smtClean="0"/>
              <a:t>이라는 이름으로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6071" y="6032321"/>
            <a:ext cx="632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저장하면 </a:t>
            </a:r>
            <a:r>
              <a:rPr lang="en-US" altLang="ko-KR" sz="1000" dirty="0" smtClean="0"/>
              <a:t>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Assets 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추가된다</a:t>
            </a:r>
            <a:r>
              <a:rPr lang="en-US" altLang="ko-KR" sz="1000" dirty="0" smtClean="0"/>
              <a:t>. 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유니티</a:t>
            </a:r>
            <a:r>
              <a:rPr lang="ko-KR" altLang="en-US" sz="1000" dirty="0" smtClean="0"/>
              <a:t> 로고 </a:t>
            </a:r>
            <a:r>
              <a:rPr lang="ko-KR" altLang="en-US" sz="1000" dirty="0" err="1" smtClean="0"/>
              <a:t>아이코은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나타낸다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120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확인하기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Hierarchy – Main Camera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114471"/>
            <a:ext cx="4222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Inspector – Transform – Position X:0, Y:0, Z:0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95990" y="4542631"/>
            <a:ext cx="2700000" cy="1478657"/>
            <a:chOff x="5786611" y="1693347"/>
            <a:chExt cx="2628900" cy="1371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611" y="1693347"/>
              <a:ext cx="26289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796136" y="2517279"/>
              <a:ext cx="2609850" cy="149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11271" y="3324816"/>
            <a:ext cx="2700000" cy="838200"/>
            <a:chOff x="2843808" y="3212976"/>
            <a:chExt cx="2686050" cy="8382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12976"/>
              <a:ext cx="268605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853332" y="3676650"/>
              <a:ext cx="2671167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>
            <a:off x="611560" y="2114471"/>
            <a:ext cx="0" cy="1769269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2422248"/>
            <a:ext cx="0" cy="3089328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11560" y="3883740"/>
            <a:ext cx="432048" cy="0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11271" y="5525091"/>
            <a:ext cx="400689" cy="0"/>
          </a:xfrm>
          <a:prstGeom prst="straightConnector1">
            <a:avLst/>
          </a:prstGeom>
          <a:ln w="19050">
            <a:solidFill>
              <a:srgbClr val="FF33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78077" y="2845435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기즈모를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이용하여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씬의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방향 변경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071" y="3374152"/>
            <a:ext cx="1189081" cy="1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4823048" y="4653136"/>
            <a:ext cx="2147855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원뿔 부분을 클릭하여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씬의</a:t>
            </a:r>
            <a:r>
              <a:rPr lang="ko-KR" altLang="en-US" sz="1000" dirty="0" smtClean="0">
                <a:solidFill>
                  <a:schemeClr val="tx1"/>
                </a:solidFill>
              </a:rPr>
              <a:t> 방향을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회전시킴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035722" y="4006797"/>
            <a:ext cx="79209" cy="792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075326" y="4142691"/>
            <a:ext cx="0" cy="133580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43178" y="5445224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X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 오른쪽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Y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 위쪽에 오도록 변경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7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리소스 가져오기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520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Assets – Import package – Custom Package…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1085" y="2552919"/>
            <a:ext cx="2582763" cy="2460257"/>
            <a:chOff x="621085" y="2552919"/>
            <a:chExt cx="3062451" cy="254110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6" t="1953" r="60000" b="61328"/>
            <a:stretch/>
          </p:blipFill>
          <p:spPr bwMode="auto">
            <a:xfrm>
              <a:off x="683568" y="2564904"/>
              <a:ext cx="2999968" cy="25291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21085" y="2552919"/>
              <a:ext cx="432048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3142" y="3705638"/>
              <a:ext cx="1646610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39752" y="3705638"/>
              <a:ext cx="1343784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99440" y="3021142"/>
            <a:ext cx="1811708" cy="1900808"/>
            <a:chOff x="3419872" y="3452217"/>
            <a:chExt cx="1811708" cy="190080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3452217"/>
              <a:ext cx="1811708" cy="1900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448447" y="5157192"/>
              <a:ext cx="364374" cy="16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23012" y="5157192"/>
              <a:ext cx="364374" cy="16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16216" y="5134699"/>
            <a:ext cx="2508462" cy="1019228"/>
            <a:chOff x="3467570" y="4941168"/>
            <a:chExt cx="2508462" cy="101922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570" y="4941168"/>
              <a:ext cx="2508462" cy="1019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037342" y="5243069"/>
              <a:ext cx="1868157" cy="538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54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854622" y="3647807"/>
            <a:ext cx="3245749" cy="25686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r>
              <a:rPr lang="en-US" altLang="ko-KR" sz="2400" dirty="0" smtClean="0"/>
              <a:t>(1/4)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14471"/>
            <a:ext cx="3317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Project -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012" y="2483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크기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852936"/>
            <a:ext cx="290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Settings for the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63593" y="1569234"/>
            <a:ext cx="2028887" cy="1384796"/>
            <a:chOff x="6205996" y="1745139"/>
            <a:chExt cx="2590800" cy="18192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96" y="1745139"/>
              <a:ext cx="2590800" cy="1819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8234883" y="3241551"/>
              <a:ext cx="364374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3568" y="3129935"/>
            <a:ext cx="5803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Terrain – Resolution - Terrain Width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Terrain Length :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endParaRPr lang="ko-KR" altLang="en-US" sz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63593" y="3026519"/>
            <a:ext cx="1731519" cy="1008112"/>
            <a:chOff x="6211216" y="3645024"/>
            <a:chExt cx="2476500" cy="15906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216" y="3645024"/>
              <a:ext cx="2476500" cy="1590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6211216" y="3823231"/>
              <a:ext cx="2452229" cy="42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012" y="346314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카메라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방향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3832473"/>
            <a:ext cx="424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Inspector  – Transform - Position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X:53, Y:26.5, Z:-4.07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109472"/>
            <a:ext cx="3873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- Rotation </a:t>
            </a:r>
            <a:r>
              <a:rPr lang="en-US" altLang="ko-KR" sz="1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X:4.17, Y:0, Z:0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585966" y="4421857"/>
            <a:ext cx="2180542" cy="1152128"/>
            <a:chOff x="5232566" y="4725144"/>
            <a:chExt cx="2180542" cy="115212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091" y="4725144"/>
              <a:ext cx="2171017" cy="11521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5232566" y="5244268"/>
              <a:ext cx="2171017" cy="474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4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 smtClean="0"/>
              <a:t>만들기</a:t>
            </a:r>
            <a:r>
              <a:rPr lang="en-US" altLang="ko-KR" sz="2400" dirty="0" smtClean="0"/>
              <a:t>(2/4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4761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Terrain – Paint the terrain texture – Edit Textures…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5112" y="2391470"/>
            <a:ext cx="285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Add Texture… - Select – Grass - Add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8132" y="3048760"/>
            <a:ext cx="1542836" cy="2385682"/>
            <a:chOff x="179512" y="3326379"/>
            <a:chExt cx="1542836" cy="238568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326379"/>
              <a:ext cx="1542836" cy="2385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12879" y="4042388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46492" y="3048759"/>
            <a:ext cx="2002900" cy="2900521"/>
            <a:chOff x="1797872" y="3326378"/>
            <a:chExt cx="2002900" cy="2900521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872" y="3326378"/>
              <a:ext cx="2002900" cy="2900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1892274" y="4839445"/>
              <a:ext cx="591493" cy="6151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13724" y="3048760"/>
            <a:ext cx="1494380" cy="2310755"/>
            <a:chOff x="3865104" y="3326379"/>
            <a:chExt cx="1494380" cy="2310755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104" y="3326379"/>
              <a:ext cx="1494380" cy="2310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4527985" y="5353693"/>
              <a:ext cx="787484" cy="283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34591" y="1491945"/>
            <a:ext cx="2857408" cy="4169303"/>
            <a:chOff x="5834591" y="1491945"/>
            <a:chExt cx="2857408" cy="416930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591" y="1491945"/>
              <a:ext cx="2163616" cy="4169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8" t="47047" b="46309"/>
            <a:stretch/>
          </p:blipFill>
          <p:spPr bwMode="auto">
            <a:xfrm>
              <a:off x="7241774" y="4897153"/>
              <a:ext cx="1450225" cy="5760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741571" y="2718251"/>
              <a:ext cx="36004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16220" y="4887822"/>
              <a:ext cx="1475779" cy="225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048265" y="4653138"/>
              <a:ext cx="977935" cy="225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03875" y="23914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20002" y="45618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91999" y="4815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0692" y="34627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77782" y="42244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2356" y="4673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09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r>
              <a:rPr lang="en-US" altLang="ko-KR" sz="2400" dirty="0" smtClean="0"/>
              <a:t>(3/4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흙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텍스처 추가 및 반영하기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4761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Inspector – Terrain – Paint the terrain texture – Edit Textures…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5112" y="2391470"/>
            <a:ext cx="2771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Add Texture… - Select – Sand- Add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2" y="3242309"/>
            <a:ext cx="2030941" cy="177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3568" y="2638524"/>
            <a:ext cx="2587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Hierarchy – Terrain –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시점변경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4128" y="2915523"/>
            <a:ext cx="3631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텍스처 반영을 쉽게 하기 위해 </a:t>
            </a:r>
            <a:r>
              <a:rPr lang="en-US" altLang="ko-KR" sz="1000" dirty="0" smtClean="0"/>
              <a:t>Alt+</a:t>
            </a:r>
            <a:r>
              <a:rPr lang="ko-KR" altLang="en-US" sz="1000" dirty="0" smtClean="0"/>
              <a:t>드래그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Ctrl+Alt</a:t>
            </a:r>
            <a:r>
              <a:rPr lang="en-US" altLang="ko-KR" sz="1000" dirty="0" smtClean="0"/>
              <a:t>+</a:t>
            </a:r>
            <a:r>
              <a:rPr lang="ko-KR" altLang="en-US" sz="1000" dirty="0" smtClean="0"/>
              <a:t>드래그 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71549" y="3754885"/>
            <a:ext cx="2712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5.5. Inspector –Textures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Sand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91185" y="1700460"/>
            <a:ext cx="1584177" cy="1872556"/>
            <a:chOff x="5868143" y="1556791"/>
            <a:chExt cx="2586117" cy="374511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3" y="1556791"/>
              <a:ext cx="2586117" cy="374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6732240" y="2520638"/>
              <a:ext cx="720080" cy="734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293688" y="1725092"/>
            <a:ext cx="1310760" cy="1847924"/>
            <a:chOff x="3543300" y="1838325"/>
            <a:chExt cx="2057400" cy="318135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300" y="1838325"/>
              <a:ext cx="2057400" cy="318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418653" y="4680404"/>
              <a:ext cx="1172716" cy="288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71549" y="3481865"/>
            <a:ext cx="2156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5.4. Inspector –Brushes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00072" y="4149080"/>
            <a:ext cx="2071000" cy="1728371"/>
            <a:chOff x="2652109" y="4149080"/>
            <a:chExt cx="2071000" cy="1728371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109" y="4149080"/>
              <a:ext cx="2071000" cy="1728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2918734" y="4344835"/>
              <a:ext cx="370999" cy="2896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35275" y="5266459"/>
              <a:ext cx="623945" cy="6109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45021" y="3754884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5.5.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터레인에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텍스처 칠하기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29" y="4031884"/>
            <a:ext cx="2509466" cy="219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67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r>
              <a:rPr lang="en-US" altLang="ko-KR" sz="2400" dirty="0" smtClean="0"/>
              <a:t>(4/4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114471"/>
            <a:ext cx="3426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Terrain – Raise / Lower Terrain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52347"/>
            <a:ext cx="2512451" cy="203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2391470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 Alt+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797152"/>
            <a:ext cx="2211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 Inspector – Brushes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5126972"/>
            <a:ext cx="294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6.4. Inspector – Settings – Opacity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540989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6.5.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터레인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드래근 앤 </a:t>
            </a:r>
            <a:r>
              <a:rPr lang="ko-KR" alt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4751" y="4834208"/>
            <a:ext cx="2541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브러시에 따라 높아지는 모양도 달라진다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52447" y="5142360"/>
            <a:ext cx="2512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작게 설정하면 완만한 산을 만들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540964"/>
            <a:ext cx="2600325" cy="2228850"/>
            <a:chOff x="5076056" y="1540964"/>
            <a:chExt cx="2600325" cy="22288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540964"/>
              <a:ext cx="2600325" cy="2228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20072" y="3031636"/>
              <a:ext cx="50405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84168" y="4212572"/>
            <a:ext cx="2562225" cy="1828800"/>
            <a:chOff x="6084168" y="4212572"/>
            <a:chExt cx="2562225" cy="18288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4212572"/>
              <a:ext cx="256222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6124189" y="5753340"/>
              <a:ext cx="2522203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2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543</Words>
  <Application>Microsoft Office PowerPoint</Application>
  <PresentationFormat>화면 슬라이드 쇼(4:3)</PresentationFormat>
  <Paragraphs>87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HY견고딕</vt:lpstr>
      <vt:lpstr>HY동녘B</vt:lpstr>
      <vt:lpstr>HY태백B</vt:lpstr>
      <vt:lpstr>맑은 고딕</vt:lpstr>
      <vt:lpstr>Arial</vt:lpstr>
      <vt:lpstr>Office 테마</vt:lpstr>
      <vt:lpstr>간단한 예제 3</vt:lpstr>
      <vt:lpstr>프로젝트 만들기(Character)</vt:lpstr>
      <vt:lpstr>씬(Main)</vt:lpstr>
      <vt:lpstr>시점 확인하기</vt:lpstr>
      <vt:lpstr>게임 리소스 가져오기</vt:lpstr>
      <vt:lpstr>스테이지 만들기(1/4)</vt:lpstr>
      <vt:lpstr>스테이지 만들기(2/4)</vt:lpstr>
      <vt:lpstr>스테이지 만들기(3/4)</vt:lpstr>
      <vt:lpstr>스테이지 만들기(4/4)</vt:lpstr>
      <vt:lpstr>캐릭터</vt:lpstr>
      <vt:lpstr>카메라 설정(1/2)</vt:lpstr>
      <vt:lpstr>카메라 설정(2/2)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administor</dc:creator>
  <cp:lastModifiedBy>곽찬</cp:lastModifiedBy>
  <cp:revision>85</cp:revision>
  <dcterms:created xsi:type="dcterms:W3CDTF">2017-09-07T07:54:32Z</dcterms:created>
  <dcterms:modified xsi:type="dcterms:W3CDTF">2020-11-29T08:30:05Z</dcterms:modified>
</cp:coreProperties>
</file>